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Moataz" userId="db5225344fd87005" providerId="LiveId" clId="{0B7CCD24-5823-4EFE-AB17-17DE55AEB54B}"/>
    <pc:docChg chg="custSel modSld">
      <pc:chgData name="Ibrahim Moataz" userId="db5225344fd87005" providerId="LiveId" clId="{0B7CCD24-5823-4EFE-AB17-17DE55AEB54B}" dt="2025-12-03T20:39:10.807" v="13" actId="14100"/>
      <pc:docMkLst>
        <pc:docMk/>
      </pc:docMkLst>
      <pc:sldChg chg="addSp delSp modSp mod">
        <pc:chgData name="Ibrahim Moataz" userId="db5225344fd87005" providerId="LiveId" clId="{0B7CCD24-5823-4EFE-AB17-17DE55AEB54B}" dt="2025-12-03T20:38:34.789" v="7" actId="14100"/>
        <pc:sldMkLst>
          <pc:docMk/>
          <pc:sldMk cId="1296149419" sldId="259"/>
        </pc:sldMkLst>
        <pc:spChg chg="add del mod">
          <ac:chgData name="Ibrahim Moataz" userId="db5225344fd87005" providerId="LiveId" clId="{0B7CCD24-5823-4EFE-AB17-17DE55AEB54B}" dt="2025-12-03T20:38:09.526" v="1"/>
          <ac:spMkLst>
            <pc:docMk/>
            <pc:sldMk cId="1296149419" sldId="259"/>
            <ac:spMk id="4" creationId="{617610A5-1290-55B3-881B-2629EDA2FEA4}"/>
          </ac:spMkLst>
        </pc:spChg>
        <pc:spChg chg="add del mod">
          <ac:chgData name="Ibrahim Moataz" userId="db5225344fd87005" providerId="LiveId" clId="{0B7CCD24-5823-4EFE-AB17-17DE55AEB54B}" dt="2025-12-03T20:38:21.705" v="3" actId="22"/>
          <ac:spMkLst>
            <pc:docMk/>
            <pc:sldMk cId="1296149419" sldId="259"/>
            <ac:spMk id="8" creationId="{7F821D49-90E0-470F-EA91-68191D574857}"/>
          </ac:spMkLst>
        </pc:spChg>
        <pc:picChg chg="del">
          <ac:chgData name="Ibrahim Moataz" userId="db5225344fd87005" providerId="LiveId" clId="{0B7CCD24-5823-4EFE-AB17-17DE55AEB54B}" dt="2025-12-03T20:38:07.257" v="0" actId="21"/>
          <ac:picMkLst>
            <pc:docMk/>
            <pc:sldMk cId="1296149419" sldId="259"/>
            <ac:picMk id="5" creationId="{FE54C231-1133-9CE8-5A26-977CDAAF13B4}"/>
          </ac:picMkLst>
        </pc:picChg>
        <pc:picChg chg="add del mod">
          <ac:chgData name="Ibrahim Moataz" userId="db5225344fd87005" providerId="LiveId" clId="{0B7CCD24-5823-4EFE-AB17-17DE55AEB54B}" dt="2025-12-03T20:38:13.459" v="2" actId="21"/>
          <ac:picMkLst>
            <pc:docMk/>
            <pc:sldMk cId="1296149419" sldId="259"/>
            <ac:picMk id="6" creationId="{381B1031-E282-8019-9D0E-59990832BECB}"/>
          </ac:picMkLst>
        </pc:picChg>
        <pc:picChg chg="add mod ord">
          <ac:chgData name="Ibrahim Moataz" userId="db5225344fd87005" providerId="LiveId" clId="{0B7CCD24-5823-4EFE-AB17-17DE55AEB54B}" dt="2025-12-03T20:38:34.789" v="7" actId="14100"/>
          <ac:picMkLst>
            <pc:docMk/>
            <pc:sldMk cId="1296149419" sldId="259"/>
            <ac:picMk id="10" creationId="{74DEDDD6-B6AC-A083-53D8-FB39E7210CC5}"/>
          </ac:picMkLst>
        </pc:picChg>
      </pc:sldChg>
      <pc:sldChg chg="addSp delSp modSp mod">
        <pc:chgData name="Ibrahim Moataz" userId="db5225344fd87005" providerId="LiveId" clId="{0B7CCD24-5823-4EFE-AB17-17DE55AEB54B}" dt="2025-12-03T20:39:10.807" v="13" actId="14100"/>
        <pc:sldMkLst>
          <pc:docMk/>
          <pc:sldMk cId="3258579154" sldId="260"/>
        </pc:sldMkLst>
        <pc:spChg chg="add del mod">
          <ac:chgData name="Ibrahim Moataz" userId="db5225344fd87005" providerId="LiveId" clId="{0B7CCD24-5823-4EFE-AB17-17DE55AEB54B}" dt="2025-12-03T20:38:58.687" v="9" actId="22"/>
          <ac:spMkLst>
            <pc:docMk/>
            <pc:sldMk cId="3258579154" sldId="260"/>
            <ac:spMk id="4" creationId="{4DE5122C-5269-0D5C-C1E7-46B25AFBE76F}"/>
          </ac:spMkLst>
        </pc:spChg>
        <pc:picChg chg="del">
          <ac:chgData name="Ibrahim Moataz" userId="db5225344fd87005" providerId="LiveId" clId="{0B7CCD24-5823-4EFE-AB17-17DE55AEB54B}" dt="2025-12-03T20:38:39.569" v="8" actId="21"/>
          <ac:picMkLst>
            <pc:docMk/>
            <pc:sldMk cId="3258579154" sldId="260"/>
            <ac:picMk id="5" creationId="{7D705B29-06E8-CDE9-6A01-C560AF55310B}"/>
          </ac:picMkLst>
        </pc:picChg>
        <pc:picChg chg="add mod ord">
          <ac:chgData name="Ibrahim Moataz" userId="db5225344fd87005" providerId="LiveId" clId="{0B7CCD24-5823-4EFE-AB17-17DE55AEB54B}" dt="2025-12-03T20:39:10.807" v="13" actId="14100"/>
          <ac:picMkLst>
            <pc:docMk/>
            <pc:sldMk cId="3258579154" sldId="260"/>
            <ac:picMk id="7" creationId="{49C1960A-5D52-473F-D0D8-9CA3C1406B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A0C1-6418-D200-BB67-F466D7468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2D866-F9C4-577A-4EDC-B72CBDF40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5A5CA-328B-CF28-79D7-412462F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D5EF0-82B7-64CB-E6BF-3B631B4A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44C2-4F32-AA66-56E3-9128E53A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3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1853-4228-1C12-763E-8C07F04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C1976-A47A-FA1A-46CF-6D77D018B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DB22-4C4C-DB72-57DE-11988148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142E-8E6B-F124-95DF-186FB2B2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E0F-FD28-A0A5-110B-FA1FA1B4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D3328-24B6-3A45-7CFD-921471B6C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BFAF3-99DC-D6AD-D45F-2D1656A3A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1D7C4-D207-6EEF-B25C-24201565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3EAE-044B-69AB-6C6A-F9007646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9B8B-F6A9-FB1D-29A9-D27D6D69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921-5B64-9BA9-A037-9838A26A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E245-921A-3879-EFD2-505FBE95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3E42-1070-F4E0-DD30-BB081AE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18632-C3AF-A105-8D5D-F950782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C725D-70A9-CFBA-1DEA-FE00261A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556F-D0CF-D6A7-424C-2417B643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83E6C-1385-3A2B-8F46-FEB464F1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A18D9-E4D7-16B8-1CB0-2062B7D0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E52E-92E9-B869-33C1-2DB3C6CF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F341-2BAE-27FD-CD7B-B6F631B0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196-DA7B-9F18-58B9-57D7BE1D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3F60-2B4A-0F27-B5B0-E1D603E4C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4D8C-1C12-D185-99C1-F377785C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2EACB-AA30-89DC-B39D-52B1C2C6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C645A-CC41-E4E9-4A5B-B55871C2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6DB11-68B6-1691-C584-62BAAC43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81DB-3350-8497-BA0E-F747F5C4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16064-68A1-6B45-C3CF-E6F355A2C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7B9B-A227-17D5-0674-1995CCD5C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8E845-CC9C-E242-7DE5-86E79A54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35784-16F6-5087-16DD-B20825BF5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810D1-83ED-7593-7C33-7DA30842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B2E0C-8C9E-0977-33BC-E74E377F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7CF80-CC10-389F-46EC-6A94A527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7A5-B6F5-3300-FC55-5944C4DB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F2FD0-5D2C-06F6-375B-AB048ABE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800C6-2320-06EC-EEC5-21D246C4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68B12-BDAC-8EA6-9C5B-7F4A7F9A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29E15-49E2-142B-B082-7C8C9185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5CDC5-D4EC-5FE1-EBEE-57036C5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F425-149E-FC95-5366-744E88B1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4F4D-01ED-0D9B-A0CB-7360B733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B985-C578-10F4-D249-6DB3B0F06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E9F28-1EBD-E604-325F-75CC6DDDE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9A9DF-BFF5-BA6E-7686-43B51B63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F106F-B916-2446-817A-41235B3D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507-EE7C-8E86-DC16-8E203F88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2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2B85-7107-D28F-DC33-162088F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75164-D6D5-BEBC-E8AC-D268C6E42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E208-BEBF-AA18-C0FB-9C41E3267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FC720-44FC-0D81-16C8-C9EFAF65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989BF-EF31-31CB-EF26-BBB33941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CBD6D-E145-A713-AD91-3D20B9A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5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8DBD9-460E-2341-66CD-27D4E632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6BFA-1EF4-5F7A-D5FC-E726736D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04EC-AB72-79FF-B590-3CB5E72CF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714C5-0E99-BEDC-9033-AB509E3B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72F6-4947-DAE7-61F9-A8153F160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3C8-61BB-7A69-B797-995F69EC0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B802E-96B2-97BD-855A-63C6C5542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E9135277-A5B0-ABE1-2FAC-0D5416E4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" y="0"/>
            <a:ext cx="12189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C73D-AE1D-B037-D3A1-26ACC656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98CED9-F608-8B37-3E5C-F260CA0AB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1378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3C32-9D06-5DDC-707D-75F95A4C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9D54D2-650A-654B-CB4F-095EBC569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938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CCB-5182-BD90-2D26-C159464D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F462ECD-ECB9-6007-F715-7D059EEA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559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302D-9978-C7CC-5A65-93C12E68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6507E4-7C77-C050-0576-AA349B949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426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39B-2323-51B8-4825-93A4F28E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1E840B-BF19-9605-3C0A-5E71A08CA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281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E39D-B20B-1C75-5D0F-9946654A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B88AF-1E19-58E4-9E2D-AFB9CF44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699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73DD-DEC0-9171-A7E2-3A09978B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D81AC-B285-CF3A-5E74-4BAAA53C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8505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5BCD-524C-F81E-DCD4-9FD63346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thank you&#10;&#10;AI-generated content may be incorrect.">
            <a:extLst>
              <a:ext uri="{FF2B5EF4-FFF2-40B4-BE49-F238E27FC236}">
                <a16:creationId xmlns:a16="http://schemas.microsoft.com/office/drawing/2014/main" id="{91AAC791-7F0D-E21D-D572-81CAE46E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0826" cy="6858000"/>
          </a:xfrm>
        </p:spPr>
      </p:pic>
    </p:spTree>
    <p:extLst>
      <p:ext uri="{BB962C8B-B14F-4D97-AF65-F5344CB8AC3E}">
        <p14:creationId xmlns:p14="http://schemas.microsoft.com/office/powerpoint/2010/main" val="415814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0DE9-F82E-0C5C-DCCC-28D1012A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727E95FF-3327-B7EA-8968-12D6296E8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72682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9EE-60E3-E42E-6E98-8A97E3E0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with text overlay&#10;&#10;AI-generated content may be incorrect.">
            <a:extLst>
              <a:ext uri="{FF2B5EF4-FFF2-40B4-BE49-F238E27FC236}">
                <a16:creationId xmlns:a16="http://schemas.microsoft.com/office/drawing/2014/main" id="{ADE3C4A7-289B-293A-E04F-985878EA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002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8CA7-3D35-90E1-6052-57306FE7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DEDDD6-B6AC-A083-53D8-FB39E721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4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163D-D8FD-8156-2DDA-6F1931A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C1960A-5D52-473F-D0D8-9CA3C1406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7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29C7-D79E-FE3F-CA46-33D94FDB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112BB76-DEC9-B039-C8AF-FB0085F1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395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78D-C7CF-EA9D-6D69-890C68CD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2F332772-24BD-A6E3-F56D-031C95749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34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3834-C6E9-B7D6-044A-FFFBD813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FA1E4E-21A0-F603-AA57-C8462178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0620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17A4-BCAF-EF43-D82C-1FF5032F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DB7AC6-5F07-E712-66FF-2E4D857AD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2904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Moataz</dc:creator>
  <cp:lastModifiedBy>Ibrahim Moataz</cp:lastModifiedBy>
  <cp:revision>1</cp:revision>
  <dcterms:created xsi:type="dcterms:W3CDTF">2025-12-03T16:53:49Z</dcterms:created>
  <dcterms:modified xsi:type="dcterms:W3CDTF">2025-12-03T20:39:13Z</dcterms:modified>
</cp:coreProperties>
</file>